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091BF-C5EA-4759-9D5D-BA762482843E}" type="datetimeFigureOut">
              <a:rPr lang="vi-VN" smtClean="0"/>
              <a:t>12/12/2025</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5CE07-9657-4FF0-8A3B-E673D573D474}" type="slidenum">
              <a:rPr lang="vi-VN" smtClean="0"/>
              <a:t>‹#›</a:t>
            </a:fld>
            <a:endParaRPr lang="vi-VN"/>
          </a:p>
        </p:txBody>
      </p:sp>
    </p:spTree>
    <p:extLst>
      <p:ext uri="{BB962C8B-B14F-4D97-AF65-F5344CB8AC3E}">
        <p14:creationId xmlns:p14="http://schemas.microsoft.com/office/powerpoint/2010/main" val="18894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Các Ngữ Cảnh (Contexts)</a:t>
            </a:r>
          </a:p>
          <a:p>
            <a:endParaRPr lang="vi-VN" dirty="0"/>
          </a:p>
          <a:p>
            <a:r>
              <a:rPr lang="vi-VN" dirty="0"/>
              <a:t>Trong các dự án lớn, chúng ta thường làm việc trong nhiều ngữ cảnh khác nhau:</a:t>
            </a:r>
          </a:p>
          <a:p>
            <a:endParaRPr lang="vi-VN" dirty="0"/>
          </a:p>
          <a:p>
            <a:r>
              <a:rPr lang="vi-VN" dirty="0"/>
              <a:t>1.  Bạn đang làm việc trên 2 biến thể phối màu khác nhau cho trang web của mình cùng một lúc, không chắc cái nào bạn thích nhất.</a:t>
            </a:r>
          </a:p>
          <a:p>
            <a:r>
              <a:rPr lang="vi-VN" dirty="0"/>
              <a:t>2.  Bạn cũng đang cố gắng sửa một lỗi nghiêm trọng, nhưng nó rất khó giải quyết. Bạn cần phải tìm kiếm kỹ lưỡng và bật/tắt một số đoạn mã để tìm ra nguyên nhân.</a:t>
            </a:r>
          </a:p>
          <a:p>
            <a:r>
              <a:rPr lang="vi-VN" dirty="0"/>
              <a:t>3.  Một đồng đội cũng đang làm việc để thêm một widget chat mới để trình bày trong cuộc họp tới. Chưa rõ công ty của bạn có quyết định sử dụng nó hay không.</a:t>
            </a:r>
          </a:p>
          <a:p>
            <a:r>
              <a:rPr lang="vi-VN" dirty="0"/>
              <a:t>4.  Một đồng nghiệp khác đang cập nhật tính năng tự động hoàn thành của thanh tìm kiếm.</a:t>
            </a:r>
          </a:p>
          <a:p>
            <a:r>
              <a:rPr lang="vi-VN" dirty="0"/>
              <a:t>5.  Một nhà phát triển khác đang thực hiện một bản thiết kế lại hoàn toàn mang tính thử nghiệm cho toàn bộ bố cục để trình bày vào tháng tới.</a:t>
            </a:r>
          </a:p>
        </p:txBody>
      </p:sp>
      <p:sp>
        <p:nvSpPr>
          <p:cNvPr id="4" name="Slide Number Placeholder 3"/>
          <p:cNvSpPr>
            <a:spLocks noGrp="1"/>
          </p:cNvSpPr>
          <p:nvPr>
            <p:ph type="sldNum" sz="quarter" idx="5"/>
          </p:nvPr>
        </p:nvSpPr>
        <p:spPr/>
        <p:txBody>
          <a:bodyPr/>
          <a:lstStyle/>
          <a:p>
            <a:fld id="{2095CE07-9657-4FF0-8A3B-E673D573D474}" type="slidenum">
              <a:rPr lang="vi-VN" smtClean="0"/>
              <a:t>3</a:t>
            </a:fld>
            <a:endParaRPr lang="vi-VN"/>
          </a:p>
        </p:txBody>
      </p:sp>
    </p:spTree>
    <p:extLst>
      <p:ext uri="{BB962C8B-B14F-4D97-AF65-F5344CB8AC3E}">
        <p14:creationId xmlns:p14="http://schemas.microsoft.com/office/powerpoint/2010/main" val="71905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Các Nhánh (Branches)</a:t>
            </a:r>
          </a:p>
          <a:p>
            <a:endParaRPr lang="vi-VN" dirty="0"/>
          </a:p>
          <a:p>
            <a:r>
              <a:rPr lang="vi-VN" dirty="0"/>
              <a:t>Các nhánh là một phần thiết yếu của Git!</a:t>
            </a:r>
          </a:p>
          <a:p>
            <a:endParaRPr lang="vi-VN" dirty="0"/>
          </a:p>
          <a:p>
            <a:r>
              <a:rPr lang="vi-VN" dirty="0"/>
              <a:t>Hãy nghĩ về các nhánh như các dòng thời gian thay thế cho một dự án.</a:t>
            </a:r>
          </a:p>
          <a:p>
            <a:endParaRPr lang="vi-VN" dirty="0"/>
          </a:p>
          <a:p>
            <a:r>
              <a:rPr lang="vi-VN" dirty="0"/>
              <a:t>Chúng cho phép chúng ta tạo ra các ngữ cảnh riêng biệt để thử nghiệm những điều mới, hoặc thậm chí làm việc song song trên nhiều ý tưởng.</a:t>
            </a:r>
          </a:p>
          <a:p>
            <a:endParaRPr lang="vi-VN" dirty="0"/>
          </a:p>
          <a:p>
            <a:r>
              <a:rPr lang="vi-VN" dirty="0"/>
              <a:t>Nếu chúng ta thực hiện thay đổi trên một nhánh, những thay đổi đó sẽ không ảnh hưởng đến các nhánh khác (trừ khi chúng ta hợp nhất (merge) các thay đổi đó lại).</a:t>
            </a:r>
          </a:p>
        </p:txBody>
      </p:sp>
      <p:sp>
        <p:nvSpPr>
          <p:cNvPr id="4" name="Slide Number Placeholder 3"/>
          <p:cNvSpPr>
            <a:spLocks noGrp="1"/>
          </p:cNvSpPr>
          <p:nvPr>
            <p:ph type="sldNum" sz="quarter" idx="5"/>
          </p:nvPr>
        </p:nvSpPr>
        <p:spPr/>
        <p:txBody>
          <a:bodyPr/>
          <a:lstStyle/>
          <a:p>
            <a:fld id="{2095CE07-9657-4FF0-8A3B-E673D573D474}" type="slidenum">
              <a:rPr lang="vi-VN" smtClean="0"/>
              <a:t>4</a:t>
            </a:fld>
            <a:endParaRPr lang="vi-VN"/>
          </a:p>
        </p:txBody>
      </p:sp>
    </p:spTree>
    <p:extLst>
      <p:ext uri="{BB962C8B-B14F-4D97-AF65-F5344CB8AC3E}">
        <p14:creationId xmlns:p14="http://schemas.microsoft.com/office/powerpoint/2010/main" val="154864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3.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8.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3.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8.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3.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8.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3.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8.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3.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8.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293</Words>
  <Application>Microsoft Office PowerPoint</Application>
  <PresentationFormat>On-screen Show (4:3)</PresentationFormat>
  <Paragraphs>20</Paragraphs>
  <Slides>56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Aptos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Minh Hoang Tran</cp:lastModifiedBy>
  <cp:revision>4</cp:revision>
  <dcterms:created xsi:type="dcterms:W3CDTF">2013-01-27T09:14:16Z</dcterms:created>
  <dcterms:modified xsi:type="dcterms:W3CDTF">2025-12-11T18:18:21Z</dcterms:modified>
  <cp:category/>
</cp:coreProperties>
</file>